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4"/>
  </p:notesMasterIdLst>
  <p:sldIdLst>
    <p:sldId id="257" r:id="rId2"/>
    <p:sldId id="263" r:id="rId3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>
      <p:cViewPr varScale="1">
        <p:scale>
          <a:sx n="79" d="100"/>
          <a:sy n="79" d="100"/>
        </p:scale>
        <p:origin x="3144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07/11/65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4125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8"/>
            <a:ext cx="5511800" cy="39465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A217DE4-AC1E-41B1-835F-56DFEDE2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6"/>
            <a:ext cx="6855500" cy="1647629"/>
          </a:xfrm>
          <a:prstGeom prst="rect">
            <a:avLst/>
          </a:prstGeom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+mj-cs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64004" y="841157"/>
            <a:ext cx="3626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เทศบาลตำบลกระสัง  อำเภอกระสัง  จังหวัดบุรีรัมย์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31410" y="117828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+mj-cs"/>
              </a:rPr>
              <a:t>กองคลัง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0ED30D3-3A99-4A44-8C4C-99CD9C1C0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" y="1243168"/>
            <a:ext cx="6858000" cy="182046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556588"/>
            <a:ext cx="6858000" cy="121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cs typeface="+mj-cs"/>
              </a:rPr>
              <a:t>อัตราการจัดเก็บ ภาษีป้าย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434"/>
            <a:ext cx="6858000" cy="525721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CDE3C69-87E5-496E-AE8B-4F3354465E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20" y="263735"/>
            <a:ext cx="788375" cy="7875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>
            <a:extLst>
              <a:ext uri="{FF2B5EF4-FFF2-40B4-BE49-F238E27FC236}">
                <a16:creationId xmlns:a16="http://schemas.microsoft.com/office/drawing/2014/main" id="{9F8F3052-1501-463E-A728-476D1BDD40E5}"/>
              </a:ext>
            </a:extLst>
          </p:cNvPr>
          <p:cNvSpPr txBox="1"/>
          <p:nvPr/>
        </p:nvSpPr>
        <p:spPr>
          <a:xfrm>
            <a:off x="1352984" y="1769073"/>
            <a:ext cx="5483898" cy="584775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    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B5FDE9C-2991-4EDA-91C3-FB3E6C69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902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11156"/>
            <a:ext cx="6820486" cy="164762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28704" y="-66196"/>
            <a:ext cx="6516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จดหมายข่าว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-47620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D34356E5-BC3A-4254-BDF0-827E976A0E26}"/>
              </a:ext>
            </a:extLst>
          </p:cNvPr>
          <p:cNvSpPr/>
          <p:nvPr/>
        </p:nvSpPr>
        <p:spPr>
          <a:xfrm>
            <a:off x="1750532" y="2122496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ตามลักษณะการใช้ประโยชน์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A2905C1-F7CF-4F0E-A908-2572C41CC296}"/>
              </a:ext>
            </a:extLst>
          </p:cNvPr>
          <p:cNvSpPr/>
          <p:nvPr/>
        </p:nvSpPr>
        <p:spPr>
          <a:xfrm>
            <a:off x="1721762" y="17209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อัตราการจัดเก็บ ภาษีที่ดินและสิ่งปลูกสร้าง</a:t>
            </a:r>
            <a:endParaRPr lang="en-US" sz="3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9D9A233-6A88-4323-BC72-AEDDED3B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1946"/>
            <a:ext cx="6820491" cy="6823229"/>
          </a:xfrm>
          <a:prstGeom prst="rect">
            <a:avLst/>
          </a:prstGeom>
        </p:spPr>
      </p:pic>
      <p:sp>
        <p:nvSpPr>
          <p:cNvPr id="12" name="TextBox 43">
            <a:extLst>
              <a:ext uri="{FF2B5EF4-FFF2-40B4-BE49-F238E27FC236}">
                <a16:creationId xmlns:a16="http://schemas.microsoft.com/office/drawing/2014/main" id="{F528ACBF-DBDB-4260-84FC-080DE4874F02}"/>
              </a:ext>
            </a:extLst>
          </p:cNvPr>
          <p:cNvSpPr txBox="1"/>
          <p:nvPr/>
        </p:nvSpPr>
        <p:spPr>
          <a:xfrm>
            <a:off x="3064004" y="841157"/>
            <a:ext cx="3626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เทศบาลตำบลกระสัง  อำเภอกระสัง  จังหวัดบุรีรัมย์</a:t>
            </a:r>
          </a:p>
        </p:txBody>
      </p:sp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9127</TotalTime>
  <Words>43</Words>
  <Application>Microsoft Office PowerPoint</Application>
  <PresentationFormat>กระดาษ A4 (210x297 มม.)</PresentationFormat>
  <Paragraphs>10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TH Sarabun New</vt:lpstr>
      <vt:lpstr>TH SarabunPSK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User-231</cp:lastModifiedBy>
  <cp:revision>550</cp:revision>
  <cp:lastPrinted>2020-06-16T04:03:55Z</cp:lastPrinted>
  <dcterms:created xsi:type="dcterms:W3CDTF">2015-06-17T01:06:58Z</dcterms:created>
  <dcterms:modified xsi:type="dcterms:W3CDTF">2022-11-07T07:26:33Z</dcterms:modified>
</cp:coreProperties>
</file>